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3293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6660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5176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7382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5828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2291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3481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293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8264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922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905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82981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561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302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740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4335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7F371-F04F-44BF-810C-3677E5020792}" type="datetimeFigureOut">
              <a:rPr lang="en-IN" smtClean="0"/>
              <a:t>29-10-2023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257526E-710D-4D80-83A9-E536B872D9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132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BC021-56A2-437F-8BAA-16169DEC9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8293" y="2754297"/>
            <a:ext cx="8915399" cy="2262781"/>
          </a:xfrm>
        </p:spPr>
        <p:txBody>
          <a:bodyPr>
            <a:normAutofit/>
          </a:bodyPr>
          <a:lstStyle/>
          <a:p>
            <a:r>
              <a:rPr lang="en-US" sz="4800" dirty="0"/>
              <a:t>GREEN AWARENESS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1687907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6C11B-BCD7-473B-BEED-6C901AC6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Biodiversity Conservation 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92A3E-50C9-475B-BA82-56A448B7D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Habitat Preservation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Protecting natural habitats is essential for preserving diverse ecosystems and the species that rely on them.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Native Plants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Planting native species in gardens and green spaces supports local wildlife and helps maintain ecological balance.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Sustainable Fishing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Choose sustainably caught seafood to protect marine life and maintain the health of our oceans.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619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B657F-719B-408D-B901-5A8092339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Green Awareness Campaigns 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EAF2C-6241-4FB4-87D2-91EED66DB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Earth Day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Held on April 22, this global event promotes environmental awareness and action.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#TrashTag Challenge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An online movement encouraging litter cleanup and sustainability.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Plastic-Free July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Promotes reducing single-use plastics and seeking eco-friendly alternatives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World Cleanup Day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A global initiative unifying communities to clean up and promote environmental responsibility.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775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E16DD-32F9-41A6-BA1A-EB9049234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Eco-Friendly Products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17FBF-E53B-4195-9FCC-AFB287C2C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Organic Food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Support organic farming practices that reduce pesticide use, promote soil health, and protect ecosystems.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Biodegradable Packaging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Choose products with packaging that naturally breaks down, reducing plastic waste and pollution.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Recyclable Materials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</a:t>
            </a:r>
            <a:r>
              <a:rPr lang="en-US" b="0" i="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Opt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for items made from materials that can be recycled, promoting the circular economy and minimizing waste.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Energy-efficient Appliances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Invest in appliances that meet energy efficiency standards to reduce electricity consumption and environmental impact.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067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C073-D90F-434C-8306-8AC721306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Sustainable Transportation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49124-0795-425A-8317-6DF9A2B97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Public Transit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Utilizing public transportation reduces traffic congestion, lowers emissions, and conserves energy.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Carpooling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Sharing rides with others decreases fuel consumption and reduces the number of vehicles on the road.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Biking and Walking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Opting for non-motorized transportation methods improves personal health, reduces emissions, and supports eco-friendly urban planning.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Electric Vehicles (EVs)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Electric cars and bikes offer a cleaner alternative to traditional gasoline-powered vehicles, reducing air pollution and reliance on fossil fuels.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715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56F7A-1DC8-4F81-9D72-A91B5CFD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Power of Individual Actions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0F87F-0F9E-46C5-B022-5DD9930CF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Every Action Matters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Remember that every small action adds up, and collectively, we can make a significant impact on the environment.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Consumer Choices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By making environmentally conscious consumer choices, such as supporting sustainable products, you drive market demand for eco-friendly alternatives.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Advocacy and Education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Share your knowledge and encourage others to adopt sustainable practices. Education and advocacy play a crucial role in creating a green-aware community.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Lead by Example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Your individual actions can inspire those around you to embrace sustainable living, creating a ripple effect of positive change.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479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F6A1D-F845-42DE-9EEC-169243AD6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Conclusion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49193-D040-4164-B0FF-54D4BBE4D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Green awareness is not just a trend but a vital movement in today's world. By embracing sustainable practices and supporting green initiatives, we can make a positive impact on our environment. We all share a responsibility to protect the planet for future generations. Together, we can create a more sustainable and eco-conscious future by making informed choices and taking action.</a:t>
            </a:r>
          </a:p>
          <a:p>
            <a:pPr marL="0" indent="0">
              <a:buNone/>
            </a:pP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In conclusion, green awareness is the path to a healthier and more sustainable world. Let's commit to making a difference through our actions and choices for a better future. Thank you for your attention.</a:t>
            </a:r>
            <a:endParaRPr lang="en-IN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435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17781-4012-4928-876D-3109F8991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</a:t>
            </a: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4C31B9-26C1-47B4-888C-46EDB8B5EF60}"/>
              </a:ext>
            </a:extLst>
          </p:cNvPr>
          <p:cNvSpPr txBox="1"/>
          <p:nvPr/>
        </p:nvSpPr>
        <p:spPr>
          <a:xfrm>
            <a:off x="7279689" y="4785064"/>
            <a:ext cx="42249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Submitted by : Keshav Pahwa</a:t>
            </a:r>
          </a:p>
          <a:p>
            <a:r>
              <a:rPr lang="en-US" sz="1600" dirty="0"/>
              <a:t>CRN : 2221143</a:t>
            </a:r>
          </a:p>
          <a:p>
            <a:r>
              <a:rPr lang="en-US" sz="1600" dirty="0"/>
              <a:t>URN : 2203990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20077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08BD2-8BAE-4FB1-8DFF-366551EB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Introduction 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345CD-1BC8-4E0C-B448-AE87586BF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Welcome to out presentation on Green Awareness.</a:t>
            </a:r>
          </a:p>
          <a:p>
            <a:r>
              <a:rPr lang="en-US" dirty="0"/>
              <a:t>The global community is confronted with a range of environmental issues , from climate change and air pollution to deforestation and many more.</a:t>
            </a:r>
          </a:p>
          <a:p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</a:rPr>
              <a:t>Green awareness is the key to addressing and mitigating these issues. It's about recognizing our individual and collective responsibility to protect the planet.</a:t>
            </a:r>
          </a:p>
          <a:p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During this presentation, we will explore the concept of green awareness, the benefits it offers, and practical steps each of us can take to make a positive difference.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05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49330-1726-4B5D-BFD1-0CC1739E9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Environmental Issues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20AA1-500A-4D23-824A-BB13A1A79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Climate Change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Rising global temperatures, extreme weather events, and melting ice caps are signs of climate change. It's a direct result of increased greenhouse gas emissions.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Air and Water Pollution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Pollution from industries, transportation, and agriculture contaminates our air and water, affecting both human health and ecosystems.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Deforestation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The widespread cutting down of trees contributes to habitat loss, reduced biodiversity, and increased carbon dioxide levels in the atmosphere.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Loss of Biodiversity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The rapid extinction of species threatens the balance of ecosystems and can have cascading effects on the environment.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341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73F74-9514-4D3E-963B-BCED6C6BF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Benefits of Green Awareness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1C0863-03B6-43E1-81A9-109D23548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A Healthier Environment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Green awareness promotes practices that reduce pollution and improve air and water quality, creating a cleaner and healthier environment for everyone.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Cost Savings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Implementing sustainable practices often leads to lower utility bills and reduced consumption of resources, which can save you money in the long run.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Resource Conservation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Green awareness helps in the efficient use of natural resources such as water, energy, and raw materials, ensuring their availability for future generations.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Preservation of Natural Beauty and Resources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By being environmentally responsible, we help protect our planet's natural beauty, landscapes, and precious ecosystems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585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40CE6-7757-47FA-B726-D1D46DDCC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Sustainable Practices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FDD12-562A-4A3F-B978-BE1D2D03B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Reduce, Reuse, Recycle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The mantra of sustainability. Minimize waste by reducing consumption, reusing items whenever possible, and recycling materials to keep them in circulation.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Energy Efficiency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Make energy-efficient choices, such as using LED bulbs, turning off lights when not needed, and properly insulating your home.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Water Conservation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Conserve water through fixing leaks, using low-flow fixtures, and being mindful of water usage in everyday activities.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Support Eco-friendly Products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Choose products with sustainable packaging, made from recycled materials, and labeled as eco-friendly.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15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F94B3-5262-435C-87FD-065715CBC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Recycling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AE0FF-A256-4145-89B8-25DF42843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Waste Reduction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Recycling is a powerful tool for reducing the amount of waste sent to landfills and incinerators. It conserves resources and minimizes environmental impact.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Resource Conservation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Recycling paper, plastics, glass, and electronics conserves raw materials and reduces the need for resource-intensive manufacturing processes.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Environmental Benefits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Recycling not only conserves resources but also lowers greenhouse gas emissions and reduces pollution associated with manufacturing.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Closing the Loop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It's a vital step in the circular economy, ensuring that materials are reused, repurposed, and don't go to waste.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773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7D3C2-3BF5-4FBA-BE89-EA2BFE59D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Energy Conservation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CF6BB-F43C-4765-A204-D489CE47B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Lower Utility Bills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Conserving energy through practices like turning off lights, appliances, and electronics when not in use can lead to substantial cost savings on your utility bills.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Reduce Carbon Footprint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Using energy-efficient lighting, appliances, and heating/cooling systems can significantly lower your carbon emissions and help combat climate change.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Renewable Energy Options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Consider incorporating renewable energy sources like solar panels and wind turbines to generate clean and sustainable power for your home or workplace.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Smart Technologies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Utilize smart thermostats and energy-efficient technology to automate energy-saving practices and monitor consumption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106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9E228-9298-4E9A-8484-20A55597B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Water Conservation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073CD9-C372-4FF3-85CC-9146563B4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Fix Leaks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Addressing leaks in your home or workplace can significantly reduce water wastage and lower your water bills.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Low-flow Fixtures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Install low-flow showerheads, faucets, and toilets to reduce water usage without sacrificing comfort.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Rainwater Harvesting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Collecting rainwater for use in gardening and outdoor activities can help offset the demand on municipal water supplies.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Native Landscaping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Choose native plants in landscaping, as they require less water and maintenance than non-native species.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36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80A0E-E692-4CE7-B579-988EEF402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Green Technology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3FF0C-9FF1-4F49-9B9B-ACD556550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Solar Power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Solar panels harness the sun's energy, providing clean and renewable electricity for homes and businesses while reducing dependence on fossil fuels.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Electric Vehicles (EVs)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Electric cars and bikes are eco-friendly transportation options that reduce emissions and dependence on gasoline.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Smart Appliances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Energy-efficient appliances consume less electricity, saving money on bills and decreasing your carbon footprint.</a:t>
            </a:r>
          </a:p>
          <a:p>
            <a:r>
              <a:rPr lang="en-US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Green Building Design</a:t>
            </a:r>
            <a:r>
              <a:rPr lang="en-US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: Sustainable architecture and construction practices create energy-efficient, environmentally friendly structures.</a:t>
            </a:r>
            <a:endParaRPr lang="en-IN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9280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</TotalTime>
  <Words>1304</Words>
  <Application>Microsoft Office PowerPoint</Application>
  <PresentationFormat>Widescreen</PresentationFormat>
  <Paragraphs>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Wisp</vt:lpstr>
      <vt:lpstr>GREEN AWARENESS</vt:lpstr>
      <vt:lpstr>Introduction </vt:lpstr>
      <vt:lpstr>Environmental Issues</vt:lpstr>
      <vt:lpstr>Benefits of Green Awareness</vt:lpstr>
      <vt:lpstr>Sustainable Practices</vt:lpstr>
      <vt:lpstr>Recycling</vt:lpstr>
      <vt:lpstr>Energy Conservation</vt:lpstr>
      <vt:lpstr>Water Conservation</vt:lpstr>
      <vt:lpstr>Green Technology</vt:lpstr>
      <vt:lpstr>Biodiversity Conservation </vt:lpstr>
      <vt:lpstr>Green Awareness Campaigns </vt:lpstr>
      <vt:lpstr>Eco-Friendly Products</vt:lpstr>
      <vt:lpstr>Sustainable Transportation</vt:lpstr>
      <vt:lpstr>Power of Individual Actions</vt:lpstr>
      <vt:lpstr>Conclusion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AWARENESS</dc:title>
  <dc:creator>keshav pahwa</dc:creator>
  <cp:lastModifiedBy>keshav pahwa</cp:lastModifiedBy>
  <cp:revision>8</cp:revision>
  <dcterms:created xsi:type="dcterms:W3CDTF">2023-10-29T05:57:21Z</dcterms:created>
  <dcterms:modified xsi:type="dcterms:W3CDTF">2023-10-29T07:12:27Z</dcterms:modified>
</cp:coreProperties>
</file>